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75" r:id="rId3"/>
    <p:sldId id="258" r:id="rId4"/>
    <p:sldId id="281" r:id="rId5"/>
    <p:sldId id="283" r:id="rId6"/>
    <p:sldId id="282" r:id="rId7"/>
    <p:sldId id="271" r:id="rId8"/>
    <p:sldId id="284" r:id="rId9"/>
    <p:sldId id="266" r:id="rId10"/>
  </p:sldIdLst>
  <p:sldSz cx="12192000" cy="6858000"/>
  <p:notesSz cx="6858000" cy="9144000"/>
  <p:defaultTextStyle>
    <a:defPPr>
      <a:defRPr lang="fo-F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286" autoAdjust="0"/>
    <p:restoredTop sz="94660"/>
  </p:normalViewPr>
  <p:slideViewPr>
    <p:cSldViewPr snapToGrid="0">
      <p:cViewPr varScale="1">
        <p:scale>
          <a:sx n="82" d="100"/>
          <a:sy n="82" d="100"/>
        </p:scale>
        <p:origin x="56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BA9FFDF-885C-4897-809B-61F74EB53C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/>
              <a:t>Klik for at redigere titeltypografien i masteren</a:t>
            </a:r>
            <a:endParaRPr lang="fo-FO"/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5953F7A9-FA6D-4CCB-8888-A0E1385E1B3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  <a:endParaRPr lang="fo-FO"/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C7E56CB2-5974-45FD-83AD-9AA90D5C8B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67ED9-747F-4C14-805C-D86541A91B4C}" type="datetimeFigureOut">
              <a:rPr lang="fo-FO" smtClean="0"/>
              <a:t>18.08.2024</a:t>
            </a:fld>
            <a:endParaRPr lang="fo-FO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2DA37577-4C07-4AED-B063-67166135CE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o-FO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14218F89-A0B8-4AF2-B016-9D54A56A8E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E7639-DF99-4156-81FF-467687E69E6D}" type="slidenum">
              <a:rPr lang="fo-FO" smtClean="0"/>
              <a:t>‹nr.›</a:t>
            </a:fld>
            <a:endParaRPr lang="fo-FO"/>
          </a:p>
        </p:txBody>
      </p:sp>
    </p:spTree>
    <p:extLst>
      <p:ext uri="{BB962C8B-B14F-4D97-AF65-F5344CB8AC3E}">
        <p14:creationId xmlns:p14="http://schemas.microsoft.com/office/powerpoint/2010/main" val="7007954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DDD9080-FE70-4A2B-92B8-F917C519BF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fo-FO"/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9B419F58-F55F-4E92-859C-F654B58364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fo-FO"/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4C6E07A0-12E2-45F0-A651-DF2A749CC7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67ED9-747F-4C14-805C-D86541A91B4C}" type="datetimeFigureOut">
              <a:rPr lang="fo-FO" smtClean="0"/>
              <a:t>18.08.2024</a:t>
            </a:fld>
            <a:endParaRPr lang="fo-FO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03D31C68-8024-4E49-81B4-2295FC1D17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o-FO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109C6647-1225-4E06-A140-E31FF06433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E7639-DF99-4156-81FF-467687E69E6D}" type="slidenum">
              <a:rPr lang="fo-FO" smtClean="0"/>
              <a:t>‹nr.›</a:t>
            </a:fld>
            <a:endParaRPr lang="fo-FO"/>
          </a:p>
        </p:txBody>
      </p:sp>
    </p:spTree>
    <p:extLst>
      <p:ext uri="{BB962C8B-B14F-4D97-AF65-F5344CB8AC3E}">
        <p14:creationId xmlns:p14="http://schemas.microsoft.com/office/powerpoint/2010/main" val="7348707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>
            <a:extLst>
              <a:ext uri="{FF2B5EF4-FFF2-40B4-BE49-F238E27FC236}">
                <a16:creationId xmlns:a16="http://schemas.microsoft.com/office/drawing/2014/main" id="{4D8F031D-9E27-4A84-B64C-BA5F2026FB1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/>
              <a:t>Klik for at redigere titeltypografien i masteren</a:t>
            </a:r>
            <a:endParaRPr lang="fo-FO"/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2850E5E1-E9AE-44FF-A5C0-5E0B790EFC2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fo-FO"/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23FCB0C5-4EE6-44E0-8BAB-E61F88C7B5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67ED9-747F-4C14-805C-D86541A91B4C}" type="datetimeFigureOut">
              <a:rPr lang="fo-FO" smtClean="0"/>
              <a:t>18.08.2024</a:t>
            </a:fld>
            <a:endParaRPr lang="fo-FO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35723DF1-B1F2-4BFD-A90C-6776DC33C3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o-FO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A60CF63E-FBE1-405E-A99A-C2B427B7F1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E7639-DF99-4156-81FF-467687E69E6D}" type="slidenum">
              <a:rPr lang="fo-FO" smtClean="0"/>
              <a:t>‹nr.›</a:t>
            </a:fld>
            <a:endParaRPr lang="fo-FO"/>
          </a:p>
        </p:txBody>
      </p:sp>
    </p:spTree>
    <p:extLst>
      <p:ext uri="{BB962C8B-B14F-4D97-AF65-F5344CB8AC3E}">
        <p14:creationId xmlns:p14="http://schemas.microsoft.com/office/powerpoint/2010/main" val="42111083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8460193-EA67-4BE5-A4D6-D368B042D9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fo-FO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6E008D1B-C150-4676-83D8-8E9FB0FFD3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fo-FO"/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444CBE2E-0EA6-4E22-A21D-6A6D8B562E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67ED9-747F-4C14-805C-D86541A91B4C}" type="datetimeFigureOut">
              <a:rPr lang="fo-FO" smtClean="0"/>
              <a:t>18.08.2024</a:t>
            </a:fld>
            <a:endParaRPr lang="fo-FO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BB7F6C26-75FD-423F-B803-92725A4254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o-FO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951151F5-C215-4900-AAFD-FA87492C12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E7639-DF99-4156-81FF-467687E69E6D}" type="slidenum">
              <a:rPr lang="fo-FO" smtClean="0"/>
              <a:t>‹nr.›</a:t>
            </a:fld>
            <a:endParaRPr lang="fo-FO"/>
          </a:p>
        </p:txBody>
      </p:sp>
    </p:spTree>
    <p:extLst>
      <p:ext uri="{BB962C8B-B14F-4D97-AF65-F5344CB8AC3E}">
        <p14:creationId xmlns:p14="http://schemas.microsoft.com/office/powerpoint/2010/main" val="21862267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ECC8689-AD98-4ADC-B0C0-4E5F5B1B9D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/>
              <a:t>Klik for at redigere titeltypografien i masteren</a:t>
            </a:r>
            <a:endParaRPr lang="fo-FO"/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486305AD-F71E-4E94-A4AF-F37931AE79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A4D59185-3B2F-4CF7-8788-1E82228F2D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67ED9-747F-4C14-805C-D86541A91B4C}" type="datetimeFigureOut">
              <a:rPr lang="fo-FO" smtClean="0"/>
              <a:t>18.08.2024</a:t>
            </a:fld>
            <a:endParaRPr lang="fo-FO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E7CE298A-C37C-488C-88EF-E060BCA3A0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o-FO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2ACAE7EC-D138-468A-B819-8D630F976B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E7639-DF99-4156-81FF-467687E69E6D}" type="slidenum">
              <a:rPr lang="fo-FO" smtClean="0"/>
              <a:t>‹nr.›</a:t>
            </a:fld>
            <a:endParaRPr lang="fo-FO"/>
          </a:p>
        </p:txBody>
      </p:sp>
    </p:spTree>
    <p:extLst>
      <p:ext uri="{BB962C8B-B14F-4D97-AF65-F5344CB8AC3E}">
        <p14:creationId xmlns:p14="http://schemas.microsoft.com/office/powerpoint/2010/main" val="8320043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28C8BC3-1D14-46A5-8E79-30C2DBB762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fo-FO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D514357C-59EF-4B89-80F6-35BBCD41D3D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fo-FO"/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14AE7649-CE52-4979-8B48-73B4C1DA69B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fo-FO"/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6882E51E-9003-4332-B0C9-1FF26065A6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67ED9-747F-4C14-805C-D86541A91B4C}" type="datetimeFigureOut">
              <a:rPr lang="fo-FO" smtClean="0"/>
              <a:t>18.08.2024</a:t>
            </a:fld>
            <a:endParaRPr lang="fo-FO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6B427F37-495C-4739-B146-BECFFC37BD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o-FO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C3AAC9C6-6488-4108-81EC-8A3879EA80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E7639-DF99-4156-81FF-467687E69E6D}" type="slidenum">
              <a:rPr lang="fo-FO" smtClean="0"/>
              <a:t>‹nr.›</a:t>
            </a:fld>
            <a:endParaRPr lang="fo-FO"/>
          </a:p>
        </p:txBody>
      </p:sp>
    </p:spTree>
    <p:extLst>
      <p:ext uri="{BB962C8B-B14F-4D97-AF65-F5344CB8AC3E}">
        <p14:creationId xmlns:p14="http://schemas.microsoft.com/office/powerpoint/2010/main" val="37060422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B5A9F7A-B010-430B-9F92-BB5834FAA1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  <a:endParaRPr lang="fo-FO"/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1A612C68-06A4-4554-A213-BF90E0CD99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D743205E-4B4B-4CD3-8725-BE307E474F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fo-FO"/>
          </a:p>
        </p:txBody>
      </p:sp>
      <p:sp>
        <p:nvSpPr>
          <p:cNvPr id="5" name="Pladsholder til tekst 4">
            <a:extLst>
              <a:ext uri="{FF2B5EF4-FFF2-40B4-BE49-F238E27FC236}">
                <a16:creationId xmlns:a16="http://schemas.microsoft.com/office/drawing/2014/main" id="{6A3AD6A5-C3EE-4E05-AC08-38DA36259C9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" name="Pladsholder til indhold 5">
            <a:extLst>
              <a:ext uri="{FF2B5EF4-FFF2-40B4-BE49-F238E27FC236}">
                <a16:creationId xmlns:a16="http://schemas.microsoft.com/office/drawing/2014/main" id="{E49F92B7-8CD7-4451-9D52-607971875AA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fo-FO"/>
          </a:p>
        </p:txBody>
      </p:sp>
      <p:sp>
        <p:nvSpPr>
          <p:cNvPr id="7" name="Pladsholder til dato 6">
            <a:extLst>
              <a:ext uri="{FF2B5EF4-FFF2-40B4-BE49-F238E27FC236}">
                <a16:creationId xmlns:a16="http://schemas.microsoft.com/office/drawing/2014/main" id="{2003E9CD-F21B-41DB-94E7-ECD0327459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67ED9-747F-4C14-805C-D86541A91B4C}" type="datetimeFigureOut">
              <a:rPr lang="fo-FO" smtClean="0"/>
              <a:t>18.08.2024</a:t>
            </a:fld>
            <a:endParaRPr lang="fo-FO"/>
          </a:p>
        </p:txBody>
      </p:sp>
      <p:sp>
        <p:nvSpPr>
          <p:cNvPr id="8" name="Pladsholder til sidefod 7">
            <a:extLst>
              <a:ext uri="{FF2B5EF4-FFF2-40B4-BE49-F238E27FC236}">
                <a16:creationId xmlns:a16="http://schemas.microsoft.com/office/drawing/2014/main" id="{C24869F2-5298-49AF-8FA5-07692583ED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o-FO"/>
          </a:p>
        </p:txBody>
      </p:sp>
      <p:sp>
        <p:nvSpPr>
          <p:cNvPr id="9" name="Pladsholder til slidenummer 8">
            <a:extLst>
              <a:ext uri="{FF2B5EF4-FFF2-40B4-BE49-F238E27FC236}">
                <a16:creationId xmlns:a16="http://schemas.microsoft.com/office/drawing/2014/main" id="{445323DD-435C-48AA-A91B-0ACC223204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E7639-DF99-4156-81FF-467687E69E6D}" type="slidenum">
              <a:rPr lang="fo-FO" smtClean="0"/>
              <a:t>‹nr.›</a:t>
            </a:fld>
            <a:endParaRPr lang="fo-FO"/>
          </a:p>
        </p:txBody>
      </p:sp>
    </p:spTree>
    <p:extLst>
      <p:ext uri="{BB962C8B-B14F-4D97-AF65-F5344CB8AC3E}">
        <p14:creationId xmlns:p14="http://schemas.microsoft.com/office/powerpoint/2010/main" val="11408456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E71B2CC-22B3-4B5F-86F1-F58867BEC8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fo-FO"/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1C5CDE5A-5E43-4F8C-88D0-CD20CAA3FF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67ED9-747F-4C14-805C-D86541A91B4C}" type="datetimeFigureOut">
              <a:rPr lang="fo-FO" smtClean="0"/>
              <a:t>18.08.2024</a:t>
            </a:fld>
            <a:endParaRPr lang="fo-FO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A06CD99F-2C32-420E-9C73-63DC6472E4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o-FO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10019E1D-9E9A-44B2-A067-E41CB60981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E7639-DF99-4156-81FF-467687E69E6D}" type="slidenum">
              <a:rPr lang="fo-FO" smtClean="0"/>
              <a:t>‹nr.›</a:t>
            </a:fld>
            <a:endParaRPr lang="fo-FO"/>
          </a:p>
        </p:txBody>
      </p:sp>
    </p:spTree>
    <p:extLst>
      <p:ext uri="{BB962C8B-B14F-4D97-AF65-F5344CB8AC3E}">
        <p14:creationId xmlns:p14="http://schemas.microsoft.com/office/powerpoint/2010/main" val="27877753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>
            <a:extLst>
              <a:ext uri="{FF2B5EF4-FFF2-40B4-BE49-F238E27FC236}">
                <a16:creationId xmlns:a16="http://schemas.microsoft.com/office/drawing/2014/main" id="{7E2FA18C-C80E-4D00-9C9E-606BF56DA4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67ED9-747F-4C14-805C-D86541A91B4C}" type="datetimeFigureOut">
              <a:rPr lang="fo-FO" smtClean="0"/>
              <a:t>18.08.2024</a:t>
            </a:fld>
            <a:endParaRPr lang="fo-FO"/>
          </a:p>
        </p:txBody>
      </p:sp>
      <p:sp>
        <p:nvSpPr>
          <p:cNvPr id="3" name="Pladsholder til sidefod 2">
            <a:extLst>
              <a:ext uri="{FF2B5EF4-FFF2-40B4-BE49-F238E27FC236}">
                <a16:creationId xmlns:a16="http://schemas.microsoft.com/office/drawing/2014/main" id="{6D7A84EE-333A-44E8-A307-C8BD07FBFE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o-FO"/>
          </a:p>
        </p:txBody>
      </p:sp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id="{26E86BAF-570F-4D66-A33D-5B9CD334E4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E7639-DF99-4156-81FF-467687E69E6D}" type="slidenum">
              <a:rPr lang="fo-FO" smtClean="0"/>
              <a:t>‹nr.›</a:t>
            </a:fld>
            <a:endParaRPr lang="fo-FO"/>
          </a:p>
        </p:txBody>
      </p:sp>
    </p:spTree>
    <p:extLst>
      <p:ext uri="{BB962C8B-B14F-4D97-AF65-F5344CB8AC3E}">
        <p14:creationId xmlns:p14="http://schemas.microsoft.com/office/powerpoint/2010/main" val="37460148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841E427-0E89-4E74-9F44-1BABFCD909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  <a:endParaRPr lang="fo-FO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CF4E8D43-43EE-46B7-9406-46561DA644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fo-FO"/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3F191056-FE55-4619-9B6C-557E940E1E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EF6F32F1-4366-453A-9840-62BDAB01F1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67ED9-747F-4C14-805C-D86541A91B4C}" type="datetimeFigureOut">
              <a:rPr lang="fo-FO" smtClean="0"/>
              <a:t>18.08.2024</a:t>
            </a:fld>
            <a:endParaRPr lang="fo-FO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217E3BB2-8F77-481A-910B-DB80285DBF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o-FO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B0FA546E-96AA-4BDD-8910-417F89E473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E7639-DF99-4156-81FF-467687E69E6D}" type="slidenum">
              <a:rPr lang="fo-FO" smtClean="0"/>
              <a:t>‹nr.›</a:t>
            </a:fld>
            <a:endParaRPr lang="fo-FO"/>
          </a:p>
        </p:txBody>
      </p:sp>
    </p:spTree>
    <p:extLst>
      <p:ext uri="{BB962C8B-B14F-4D97-AF65-F5344CB8AC3E}">
        <p14:creationId xmlns:p14="http://schemas.microsoft.com/office/powerpoint/2010/main" val="36287975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86DFA29-7152-48F9-923C-82A0E01BF1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  <a:endParaRPr lang="fo-FO"/>
          </a:p>
        </p:txBody>
      </p:sp>
      <p:sp>
        <p:nvSpPr>
          <p:cNvPr id="3" name="Pladsholder til billede 2">
            <a:extLst>
              <a:ext uri="{FF2B5EF4-FFF2-40B4-BE49-F238E27FC236}">
                <a16:creationId xmlns:a16="http://schemas.microsoft.com/office/drawing/2014/main" id="{D556678A-1095-40DE-B302-168E00BA108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o-FO"/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22675879-017E-4197-97A5-8279E16E078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6D492761-6930-4587-9D68-4E1DBC291A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67ED9-747F-4C14-805C-D86541A91B4C}" type="datetimeFigureOut">
              <a:rPr lang="fo-FO" smtClean="0"/>
              <a:t>18.08.2024</a:t>
            </a:fld>
            <a:endParaRPr lang="fo-FO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027455FF-5B51-4F00-8D97-63457D688E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o-FO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9490022C-4D1D-4A73-9FA2-80CC776CDF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E7639-DF99-4156-81FF-467687E69E6D}" type="slidenum">
              <a:rPr lang="fo-FO" smtClean="0"/>
              <a:t>‹nr.›</a:t>
            </a:fld>
            <a:endParaRPr lang="fo-FO"/>
          </a:p>
        </p:txBody>
      </p:sp>
    </p:spTree>
    <p:extLst>
      <p:ext uri="{BB962C8B-B14F-4D97-AF65-F5344CB8AC3E}">
        <p14:creationId xmlns:p14="http://schemas.microsoft.com/office/powerpoint/2010/main" val="22740061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>
            <a:extLst>
              <a:ext uri="{FF2B5EF4-FFF2-40B4-BE49-F238E27FC236}">
                <a16:creationId xmlns:a16="http://schemas.microsoft.com/office/drawing/2014/main" id="{FC98B4EA-E454-4C20-98E5-4E369AB09E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titeltypografien i masteren</a:t>
            </a:r>
            <a:endParaRPr lang="fo-FO"/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DDEC68BC-6667-4E12-B922-6D276113C0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fo-FO"/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93E038F1-A054-4724-A6AC-E4F75B4031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867ED9-747F-4C14-805C-D86541A91B4C}" type="datetimeFigureOut">
              <a:rPr lang="fo-FO" smtClean="0"/>
              <a:t>18.08.2024</a:t>
            </a:fld>
            <a:endParaRPr lang="fo-FO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1CD27824-FE55-4F06-AB75-4080FC5071D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o-FO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E6888E1B-5310-4C25-B474-CEB8B9D6486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BE7639-DF99-4156-81FF-467687E69E6D}" type="slidenum">
              <a:rPr lang="fo-FO" smtClean="0"/>
              <a:t>‹nr.›</a:t>
            </a:fld>
            <a:endParaRPr lang="fo-FO"/>
          </a:p>
        </p:txBody>
      </p:sp>
    </p:spTree>
    <p:extLst>
      <p:ext uri="{BB962C8B-B14F-4D97-AF65-F5344CB8AC3E}">
        <p14:creationId xmlns:p14="http://schemas.microsoft.com/office/powerpoint/2010/main" val="21643403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o-F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3736272-04E5-43A2-ADCE-8801143C45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103437"/>
            <a:ext cx="10515600" cy="1325563"/>
          </a:xfrm>
        </p:spPr>
        <p:txBody>
          <a:bodyPr/>
          <a:lstStyle/>
          <a:p>
            <a:pPr algn="ctr"/>
            <a:r>
              <a:rPr lang="fo-FO" b="1" dirty="0">
                <a:solidFill>
                  <a:schemeClr val="tx2"/>
                </a:solidFill>
              </a:rPr>
              <a:t>Vælkomin á Fróðskaparsetrið</a:t>
            </a:r>
          </a:p>
        </p:txBody>
      </p:sp>
      <p:pic>
        <p:nvPicPr>
          <p:cNvPr id="5" name="Billede 4">
            <a:extLst>
              <a:ext uri="{FF2B5EF4-FFF2-40B4-BE49-F238E27FC236}">
                <a16:creationId xmlns:a16="http://schemas.microsoft.com/office/drawing/2014/main" id="{93492CAB-7CEE-46DC-9C65-44544A6D231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29427" y="4407408"/>
            <a:ext cx="3333145" cy="21210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02917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4" name="Picture 8" descr="Laughing Cartoon Images, Stock Photos &amp; Vectors | Shutterstock">
            <a:extLst>
              <a:ext uri="{FF2B5EF4-FFF2-40B4-BE49-F238E27FC236}">
                <a16:creationId xmlns:a16="http://schemas.microsoft.com/office/drawing/2014/main" id="{E24264A4-DA14-42EA-929C-07B0C94A94E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35138" y="5681852"/>
            <a:ext cx="4756862" cy="1260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ECBF5D8D-9836-40B2-8047-F14099948C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o-FO" b="1" dirty="0">
                <a:solidFill>
                  <a:schemeClr val="tx2"/>
                </a:solidFill>
                <a:latin typeface="+mn-lt"/>
              </a:rPr>
              <a:t>Setrið </a:t>
            </a:r>
            <a:r>
              <a:rPr lang="fo-FO" dirty="0">
                <a:solidFill>
                  <a:schemeClr val="tx2"/>
                </a:solidFill>
                <a:latin typeface="+mn-lt"/>
              </a:rPr>
              <a:t>– Hvørji eru vit?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ED304076-64D2-4660-8825-45AE2B98B4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90472"/>
            <a:ext cx="10515600" cy="4686491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fo-FO" dirty="0">
                <a:solidFill>
                  <a:schemeClr val="tx2"/>
                </a:solidFill>
                <a:latin typeface="+mj-lt"/>
              </a:rPr>
              <a:t>Eitt universitet</a:t>
            </a:r>
          </a:p>
          <a:p>
            <a:pPr lvl="1">
              <a:spcAft>
                <a:spcPts val="600"/>
              </a:spcAft>
            </a:pPr>
            <a:r>
              <a:rPr lang="fo-FO" i="1" dirty="0">
                <a:solidFill>
                  <a:schemeClr val="tx2"/>
                </a:solidFill>
                <a:latin typeface="+mj-lt"/>
              </a:rPr>
              <a:t>Einasta føroyska universitet í heiminum</a:t>
            </a:r>
            <a:endParaRPr lang="fo-FO" sz="1400" i="1" dirty="0">
              <a:solidFill>
                <a:schemeClr val="tx2"/>
              </a:solidFill>
              <a:latin typeface="+mj-lt"/>
            </a:endParaRPr>
          </a:p>
          <a:p>
            <a:pPr>
              <a:spcAft>
                <a:spcPts val="600"/>
              </a:spcAft>
            </a:pPr>
            <a:r>
              <a:rPr lang="fo-FO" dirty="0">
                <a:solidFill>
                  <a:schemeClr val="tx2"/>
                </a:solidFill>
                <a:latin typeface="+mj-lt"/>
              </a:rPr>
              <a:t>Vit granska og undirvísa</a:t>
            </a:r>
          </a:p>
          <a:p>
            <a:pPr marL="457200" lvl="1" indent="0">
              <a:spcAft>
                <a:spcPts val="600"/>
              </a:spcAft>
              <a:buNone/>
            </a:pPr>
            <a:r>
              <a:rPr lang="fo-FO" i="1" dirty="0">
                <a:solidFill>
                  <a:schemeClr val="tx2"/>
                </a:solidFill>
                <a:latin typeface="+mj-lt"/>
              </a:rPr>
              <a:t>.......og alt møguligt annað</a:t>
            </a:r>
          </a:p>
          <a:p>
            <a:pPr>
              <a:spcAft>
                <a:spcPts val="600"/>
              </a:spcAft>
            </a:pPr>
            <a:r>
              <a:rPr lang="fo-FO" dirty="0">
                <a:solidFill>
                  <a:schemeClr val="tx2"/>
                </a:solidFill>
                <a:latin typeface="+mj-lt"/>
              </a:rPr>
              <a:t>25 útbúgvingar </a:t>
            </a:r>
          </a:p>
          <a:p>
            <a:pPr>
              <a:spcAft>
                <a:spcPts val="600"/>
              </a:spcAft>
            </a:pPr>
            <a:r>
              <a:rPr lang="fo-FO" dirty="0">
                <a:solidFill>
                  <a:schemeClr val="tx2"/>
                </a:solidFill>
                <a:latin typeface="+mj-lt"/>
              </a:rPr>
              <a:t>980 lesandi</a:t>
            </a:r>
          </a:p>
          <a:p>
            <a:pPr>
              <a:spcAft>
                <a:spcPts val="600"/>
              </a:spcAft>
            </a:pPr>
            <a:endParaRPr lang="fo-FO" dirty="0">
              <a:solidFill>
                <a:schemeClr val="tx2"/>
              </a:solidFill>
              <a:latin typeface="+mj-lt"/>
            </a:endParaRPr>
          </a:p>
          <a:p>
            <a:pPr marL="0" indent="0">
              <a:spcAft>
                <a:spcPts val="600"/>
              </a:spcAft>
              <a:buNone/>
            </a:pPr>
            <a:r>
              <a:rPr lang="fo-FO" dirty="0">
                <a:solidFill>
                  <a:schemeClr val="tx2"/>
                </a:solidFill>
                <a:latin typeface="+mj-lt"/>
              </a:rPr>
              <a:t>‘Høvdavirkið’ í Havn – </a:t>
            </a:r>
            <a:r>
              <a:rPr lang="fo-FO" i="1" dirty="0">
                <a:solidFill>
                  <a:schemeClr val="tx2"/>
                </a:solidFill>
                <a:latin typeface="+mj-lt"/>
              </a:rPr>
              <a:t>sera gløgg høvd, sum vita eina rúgvu um sera lítið</a:t>
            </a:r>
          </a:p>
        </p:txBody>
      </p:sp>
      <p:pic>
        <p:nvPicPr>
          <p:cNvPr id="6" name="Billede 5">
            <a:extLst>
              <a:ext uri="{FF2B5EF4-FFF2-40B4-BE49-F238E27FC236}">
                <a16:creationId xmlns:a16="http://schemas.microsoft.com/office/drawing/2014/main" id="{024D7AE5-D601-47C4-ACC6-F6FA8738CA2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01448" y="6009541"/>
            <a:ext cx="1189104" cy="7567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9055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CE832B57-4481-4122-8D61-3D1151145A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o-FO" b="1" dirty="0">
                <a:solidFill>
                  <a:schemeClr val="tx2"/>
                </a:solidFill>
              </a:rPr>
              <a:t>Árgangur 2024</a:t>
            </a:r>
          </a:p>
        </p:txBody>
      </p:sp>
      <p:sp>
        <p:nvSpPr>
          <p:cNvPr id="5" name="Pladsholder til indhold 4">
            <a:extLst>
              <a:ext uri="{FF2B5EF4-FFF2-40B4-BE49-F238E27FC236}">
                <a16:creationId xmlns:a16="http://schemas.microsoft.com/office/drawing/2014/main" id="{D46BC02D-CAA1-4591-83AE-2AE3ABFD95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o-FO" dirty="0">
                <a:solidFill>
                  <a:schemeClr val="tx2"/>
                </a:solidFill>
                <a:latin typeface="+mj-lt"/>
              </a:rPr>
              <a:t>260 lesandi á 18 útbúgvingum</a:t>
            </a:r>
          </a:p>
          <a:p>
            <a:endParaRPr lang="fo-FO" dirty="0">
              <a:solidFill>
                <a:schemeClr val="tx2"/>
              </a:solidFill>
              <a:latin typeface="+mj-lt"/>
            </a:endParaRPr>
          </a:p>
          <a:p>
            <a:r>
              <a:rPr lang="fo-FO" dirty="0">
                <a:solidFill>
                  <a:schemeClr val="tx2"/>
                </a:solidFill>
                <a:latin typeface="+mj-lt"/>
              </a:rPr>
              <a:t>Tann elsta/i er 59 ár og tann yngsta/i er 19 ár</a:t>
            </a:r>
          </a:p>
          <a:p>
            <a:endParaRPr lang="fo-FO" dirty="0">
              <a:solidFill>
                <a:schemeClr val="tx2"/>
              </a:solidFill>
              <a:latin typeface="+mj-lt"/>
            </a:endParaRPr>
          </a:p>
          <a:p>
            <a:r>
              <a:rPr lang="fo-FO" dirty="0">
                <a:solidFill>
                  <a:schemeClr val="tx2"/>
                </a:solidFill>
                <a:latin typeface="+mj-lt"/>
              </a:rPr>
              <a:t>Miðalaldurin er 29,1 ár</a:t>
            </a:r>
          </a:p>
          <a:p>
            <a:endParaRPr lang="fo-FO" dirty="0">
              <a:solidFill>
                <a:schemeClr val="tx2"/>
              </a:solidFill>
              <a:latin typeface="+mj-lt"/>
            </a:endParaRPr>
          </a:p>
          <a:p>
            <a:r>
              <a:rPr lang="fo-FO" dirty="0">
                <a:solidFill>
                  <a:schemeClr val="tx2"/>
                </a:solidFill>
                <a:latin typeface="+mj-lt"/>
              </a:rPr>
              <a:t>Nógv flestar kvinnur (72,7% kvinnur – 27,3% menn)</a:t>
            </a:r>
          </a:p>
          <a:p>
            <a:endParaRPr lang="fo-FO" dirty="0">
              <a:solidFill>
                <a:schemeClr val="tx2"/>
              </a:solidFill>
              <a:latin typeface="+mj-lt"/>
            </a:endParaRPr>
          </a:p>
          <a:p>
            <a:r>
              <a:rPr lang="fo-FO" dirty="0">
                <a:solidFill>
                  <a:schemeClr val="tx2"/>
                </a:solidFill>
                <a:latin typeface="+mj-lt"/>
              </a:rPr>
              <a:t>Ein góður 1/3 av tykkum hava verið á Setrinum fyrr</a:t>
            </a:r>
          </a:p>
        </p:txBody>
      </p:sp>
      <p:pic>
        <p:nvPicPr>
          <p:cNvPr id="7" name="Billede 6">
            <a:extLst>
              <a:ext uri="{FF2B5EF4-FFF2-40B4-BE49-F238E27FC236}">
                <a16:creationId xmlns:a16="http://schemas.microsoft.com/office/drawing/2014/main" id="{B23DEEFD-C3B1-4D54-AE19-D81746AD876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01448" y="6009541"/>
            <a:ext cx="1189104" cy="7567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15015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C1C44B3-6A99-58E2-0306-43998BD08B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o-FO" b="1" dirty="0">
                <a:solidFill>
                  <a:schemeClr val="tx2"/>
                </a:solidFill>
              </a:rPr>
              <a:t>Árgangur 2024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69486051-89EC-A11F-1772-5D5AEA2332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o-FO" b="1" dirty="0">
                <a:solidFill>
                  <a:schemeClr val="tx2"/>
                </a:solidFill>
                <a:latin typeface="+mj-lt"/>
              </a:rPr>
              <a:t>Søgu- og samfelagsdeildin </a:t>
            </a:r>
            <a:r>
              <a:rPr lang="fo-FO" dirty="0">
                <a:solidFill>
                  <a:schemeClr val="tx2"/>
                </a:solidFill>
                <a:latin typeface="+mj-lt"/>
              </a:rPr>
              <a:t>(</a:t>
            </a:r>
            <a:r>
              <a:rPr lang="fo-FO" b="1" dirty="0" err="1">
                <a:solidFill>
                  <a:srgbClr val="FFFF00"/>
                </a:solidFill>
                <a:latin typeface="+mj-lt"/>
              </a:rPr>
              <a:t>SSD</a:t>
            </a:r>
            <a:r>
              <a:rPr lang="fo-FO" dirty="0">
                <a:solidFill>
                  <a:schemeClr val="tx2"/>
                </a:solidFill>
                <a:latin typeface="+mj-lt"/>
              </a:rPr>
              <a:t>)</a:t>
            </a:r>
          </a:p>
          <a:p>
            <a:pPr lvl="1"/>
            <a:r>
              <a:rPr lang="fo-FO" dirty="0">
                <a:solidFill>
                  <a:schemeClr val="tx2"/>
                </a:solidFill>
                <a:latin typeface="+mj-lt"/>
              </a:rPr>
              <a:t>71 nýggj lesandi á 7 útbúgvingum</a:t>
            </a:r>
          </a:p>
          <a:p>
            <a:r>
              <a:rPr lang="fo-FO" b="1" dirty="0">
                <a:solidFill>
                  <a:schemeClr val="tx2"/>
                </a:solidFill>
                <a:latin typeface="+mj-lt"/>
              </a:rPr>
              <a:t>Námsvísindadeildin</a:t>
            </a:r>
            <a:r>
              <a:rPr lang="fo-FO" dirty="0">
                <a:solidFill>
                  <a:schemeClr val="tx2"/>
                </a:solidFill>
                <a:latin typeface="+mj-lt"/>
              </a:rPr>
              <a:t> (</a:t>
            </a:r>
            <a:r>
              <a:rPr lang="fo-FO" b="1" dirty="0" err="1">
                <a:solidFill>
                  <a:srgbClr val="00B050"/>
                </a:solidFill>
                <a:latin typeface="+mj-lt"/>
              </a:rPr>
              <a:t>NÁD</a:t>
            </a:r>
            <a:r>
              <a:rPr lang="fo-FO" dirty="0">
                <a:solidFill>
                  <a:schemeClr val="tx2"/>
                </a:solidFill>
                <a:latin typeface="+mj-lt"/>
              </a:rPr>
              <a:t>)</a:t>
            </a:r>
          </a:p>
          <a:p>
            <a:pPr lvl="1"/>
            <a:r>
              <a:rPr lang="fo-FO" dirty="0">
                <a:solidFill>
                  <a:schemeClr val="tx2"/>
                </a:solidFill>
                <a:latin typeface="+mj-lt"/>
              </a:rPr>
              <a:t>76 nýggj lesandi á 2 útbúgvingum</a:t>
            </a:r>
          </a:p>
          <a:p>
            <a:r>
              <a:rPr lang="fo-FO" b="1" dirty="0">
                <a:solidFill>
                  <a:schemeClr val="tx2"/>
                </a:solidFill>
                <a:latin typeface="+mj-lt"/>
              </a:rPr>
              <a:t>Náttúruvísindadeildin</a:t>
            </a:r>
            <a:r>
              <a:rPr lang="fo-FO" dirty="0">
                <a:solidFill>
                  <a:schemeClr val="tx2"/>
                </a:solidFill>
                <a:latin typeface="+mj-lt"/>
              </a:rPr>
              <a:t> (</a:t>
            </a:r>
            <a:r>
              <a:rPr lang="fo-FO" b="1" dirty="0" err="1">
                <a:solidFill>
                  <a:srgbClr val="FF0000"/>
                </a:solidFill>
                <a:latin typeface="+mj-lt"/>
              </a:rPr>
              <a:t>NVD</a:t>
            </a:r>
            <a:r>
              <a:rPr lang="fo-FO" dirty="0">
                <a:solidFill>
                  <a:schemeClr val="tx2"/>
                </a:solidFill>
                <a:latin typeface="+mj-lt"/>
              </a:rPr>
              <a:t>)</a:t>
            </a:r>
          </a:p>
          <a:p>
            <a:pPr lvl="1"/>
            <a:r>
              <a:rPr lang="fo-FO" dirty="0">
                <a:solidFill>
                  <a:schemeClr val="tx2"/>
                </a:solidFill>
                <a:latin typeface="+mj-lt"/>
              </a:rPr>
              <a:t>39 nýggj lesandi á 4 útbúgvingum </a:t>
            </a:r>
          </a:p>
          <a:p>
            <a:r>
              <a:rPr lang="fo-FO" b="1" dirty="0">
                <a:solidFill>
                  <a:schemeClr val="tx2"/>
                </a:solidFill>
                <a:latin typeface="+mj-lt"/>
              </a:rPr>
              <a:t>Deildin fyri heilsu- og sjúkrarøktarvísindi </a:t>
            </a:r>
            <a:r>
              <a:rPr lang="fo-FO" dirty="0">
                <a:solidFill>
                  <a:schemeClr val="tx2"/>
                </a:solidFill>
                <a:latin typeface="+mj-lt"/>
              </a:rPr>
              <a:t>(</a:t>
            </a:r>
            <a:r>
              <a:rPr lang="fo-FO" b="1" dirty="0" err="1">
                <a:solidFill>
                  <a:srgbClr val="0070C0"/>
                </a:solidFill>
                <a:latin typeface="+mj-lt"/>
              </a:rPr>
              <a:t>DHS</a:t>
            </a:r>
            <a:r>
              <a:rPr lang="fo-FO" dirty="0">
                <a:solidFill>
                  <a:schemeClr val="tx2"/>
                </a:solidFill>
                <a:latin typeface="+mj-lt"/>
              </a:rPr>
              <a:t>)</a:t>
            </a:r>
          </a:p>
          <a:p>
            <a:pPr lvl="1"/>
            <a:r>
              <a:rPr lang="fo-FO" dirty="0">
                <a:solidFill>
                  <a:schemeClr val="tx2"/>
                </a:solidFill>
                <a:latin typeface="+mj-lt"/>
              </a:rPr>
              <a:t>53 nýggj lesandi á 2 útbúgvingum</a:t>
            </a:r>
          </a:p>
          <a:p>
            <a:r>
              <a:rPr lang="fo-FO" b="1" dirty="0">
                <a:solidFill>
                  <a:schemeClr val="tx2"/>
                </a:solidFill>
                <a:latin typeface="+mj-lt"/>
              </a:rPr>
              <a:t>Føroyamálsdeildi</a:t>
            </a:r>
            <a:r>
              <a:rPr lang="fo-FO" dirty="0">
                <a:solidFill>
                  <a:schemeClr val="tx2"/>
                </a:solidFill>
                <a:latin typeface="+mj-lt"/>
              </a:rPr>
              <a:t>n (</a:t>
            </a:r>
            <a:r>
              <a:rPr lang="fo-FO" b="1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+mj-lt"/>
              </a:rPr>
              <a:t>FMD</a:t>
            </a:r>
            <a:r>
              <a:rPr lang="fo-FO" dirty="0">
                <a:solidFill>
                  <a:schemeClr val="tx2"/>
                </a:solidFill>
                <a:latin typeface="+mj-lt"/>
              </a:rPr>
              <a:t>)</a:t>
            </a:r>
          </a:p>
          <a:p>
            <a:pPr lvl="1"/>
            <a:r>
              <a:rPr lang="fo-FO" dirty="0">
                <a:solidFill>
                  <a:schemeClr val="tx2"/>
                </a:solidFill>
                <a:latin typeface="+mj-lt"/>
              </a:rPr>
              <a:t>21 nýggj lesandi á 3 útbúgvingum </a:t>
            </a: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3D9C84CB-2959-5F8B-EDEE-59911427E2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3907" y="1290805"/>
            <a:ext cx="2779821" cy="18513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>
            <a:extLst>
              <a:ext uri="{FF2B5EF4-FFF2-40B4-BE49-F238E27FC236}">
                <a16:creationId xmlns:a16="http://schemas.microsoft.com/office/drawing/2014/main" id="{58B889CB-532C-8C6F-E866-12415BF194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51440" y="102832"/>
            <a:ext cx="2779822" cy="18513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>
            <a:extLst>
              <a:ext uri="{FF2B5EF4-FFF2-40B4-BE49-F238E27FC236}">
                <a16:creationId xmlns:a16="http://schemas.microsoft.com/office/drawing/2014/main" id="{0E5EEE6D-F69E-9762-F95D-DEA0E29B0F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3553" y="2755467"/>
            <a:ext cx="2990512" cy="19916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>
            <a:extLst>
              <a:ext uri="{FF2B5EF4-FFF2-40B4-BE49-F238E27FC236}">
                <a16:creationId xmlns:a16="http://schemas.microsoft.com/office/drawing/2014/main" id="{AD007758-0262-693C-3D32-322D47181A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13606" y="4391247"/>
            <a:ext cx="2961403" cy="19722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22857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CE832B57-4481-4122-8D61-3D1151145A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66218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fo-FO" b="1" dirty="0">
                <a:solidFill>
                  <a:schemeClr val="tx2"/>
                </a:solidFill>
              </a:rPr>
              <a:t>Tað praktiska</a:t>
            </a:r>
          </a:p>
        </p:txBody>
      </p:sp>
      <p:pic>
        <p:nvPicPr>
          <p:cNvPr id="7" name="Billede 6">
            <a:extLst>
              <a:ext uri="{FF2B5EF4-FFF2-40B4-BE49-F238E27FC236}">
                <a16:creationId xmlns:a16="http://schemas.microsoft.com/office/drawing/2014/main" id="{B23DEEFD-C3B1-4D54-AE19-D81746AD876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01448" y="6009541"/>
            <a:ext cx="1189104" cy="7567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90706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CE832B57-4481-4122-8D61-3D1151145A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o-FO" b="1" dirty="0">
                <a:solidFill>
                  <a:schemeClr val="tx2"/>
                </a:solidFill>
              </a:rPr>
              <a:t>Kunnandi dagur</a:t>
            </a:r>
          </a:p>
        </p:txBody>
      </p:sp>
      <p:sp>
        <p:nvSpPr>
          <p:cNvPr id="5" name="Pladsholder til indhold 4">
            <a:extLst>
              <a:ext uri="{FF2B5EF4-FFF2-40B4-BE49-F238E27FC236}">
                <a16:creationId xmlns:a16="http://schemas.microsoft.com/office/drawing/2014/main" id="{D46BC02D-CAA1-4591-83AE-2AE3ABFD95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fo-FO" b="1" dirty="0">
                <a:solidFill>
                  <a:schemeClr val="tx2"/>
                </a:solidFill>
                <a:latin typeface="+mj-lt"/>
              </a:rPr>
              <a:t>Týsdagin 20. august kl. 9 í Kongshøll</a:t>
            </a:r>
          </a:p>
          <a:p>
            <a:pPr marL="0" indent="0">
              <a:buNone/>
            </a:pPr>
            <a:endParaRPr lang="fo-FO" b="1" dirty="0">
              <a:solidFill>
                <a:schemeClr val="tx2"/>
              </a:solidFill>
              <a:latin typeface="+mj-lt"/>
            </a:endParaRPr>
          </a:p>
          <a:p>
            <a:pPr marL="0" indent="0" algn="ctr">
              <a:buNone/>
            </a:pPr>
            <a:r>
              <a:rPr lang="fo-FO" i="1" dirty="0">
                <a:solidFill>
                  <a:schemeClr val="tx2"/>
                </a:solidFill>
                <a:latin typeface="+mj-lt"/>
              </a:rPr>
              <a:t>Lestrarskrivstovan </a:t>
            </a:r>
          </a:p>
          <a:p>
            <a:pPr marL="0" indent="0" algn="ctr">
              <a:buNone/>
            </a:pPr>
            <a:r>
              <a:rPr lang="fo-FO" i="1" dirty="0">
                <a:solidFill>
                  <a:schemeClr val="tx2"/>
                </a:solidFill>
                <a:latin typeface="+mj-lt"/>
              </a:rPr>
              <a:t>Lestrarvegleiðing</a:t>
            </a:r>
          </a:p>
          <a:p>
            <a:pPr marL="0" indent="0" algn="ctr">
              <a:buNone/>
            </a:pPr>
            <a:r>
              <a:rPr lang="fo-FO" i="1">
                <a:solidFill>
                  <a:schemeClr val="tx2"/>
                </a:solidFill>
                <a:latin typeface="+mj-lt"/>
              </a:rPr>
              <a:t>“Hvat er akademiskur lestur?”</a:t>
            </a:r>
            <a:endParaRPr lang="fo-FO" i="1" dirty="0">
              <a:solidFill>
                <a:schemeClr val="tx2"/>
              </a:solidFill>
              <a:latin typeface="+mj-lt"/>
            </a:endParaRPr>
          </a:p>
          <a:p>
            <a:pPr marL="0" indent="0" algn="ctr">
              <a:buNone/>
            </a:pPr>
            <a:r>
              <a:rPr lang="fo-FO" i="1" dirty="0" err="1">
                <a:solidFill>
                  <a:schemeClr val="tx2"/>
                </a:solidFill>
                <a:latin typeface="+mj-lt"/>
              </a:rPr>
              <a:t>KT-skipanir</a:t>
            </a:r>
            <a:r>
              <a:rPr lang="fo-FO" i="1" dirty="0">
                <a:solidFill>
                  <a:schemeClr val="tx2"/>
                </a:solidFill>
                <a:latin typeface="+mj-lt"/>
              </a:rPr>
              <a:t> og –tænastur</a:t>
            </a:r>
          </a:p>
          <a:p>
            <a:pPr marL="0" indent="0" algn="ctr">
              <a:buNone/>
            </a:pPr>
            <a:r>
              <a:rPr lang="fo-FO" i="1" dirty="0">
                <a:solidFill>
                  <a:schemeClr val="tx2"/>
                </a:solidFill>
                <a:latin typeface="+mj-lt"/>
              </a:rPr>
              <a:t>Landsbókasavnið</a:t>
            </a:r>
          </a:p>
          <a:p>
            <a:pPr marL="0" indent="0" algn="ctr">
              <a:buNone/>
            </a:pPr>
            <a:r>
              <a:rPr lang="fo-FO" i="1" dirty="0" err="1">
                <a:solidFill>
                  <a:schemeClr val="tx2"/>
                </a:solidFill>
                <a:latin typeface="+mj-lt"/>
              </a:rPr>
              <a:t>Fíggjarviðurskifti</a:t>
            </a:r>
            <a:r>
              <a:rPr lang="fo-FO" i="1" dirty="0">
                <a:solidFill>
                  <a:schemeClr val="tx2"/>
                </a:solidFill>
                <a:latin typeface="+mj-lt"/>
              </a:rPr>
              <a:t> sum lesandi</a:t>
            </a:r>
          </a:p>
          <a:p>
            <a:pPr marL="0" indent="0" algn="ctr">
              <a:buNone/>
            </a:pPr>
            <a:r>
              <a:rPr lang="fo-FO" i="1" dirty="0">
                <a:solidFill>
                  <a:schemeClr val="tx2"/>
                </a:solidFill>
                <a:latin typeface="+mj-lt"/>
              </a:rPr>
              <a:t>Ráð Teirra Lesandi</a:t>
            </a:r>
          </a:p>
          <a:p>
            <a:pPr marL="0" indent="0" algn="ctr">
              <a:buNone/>
            </a:pPr>
            <a:endParaRPr lang="fo-FO" i="1" dirty="0">
              <a:solidFill>
                <a:schemeClr val="tx2"/>
              </a:solidFill>
              <a:latin typeface="+mj-lt"/>
            </a:endParaRPr>
          </a:p>
        </p:txBody>
      </p:sp>
      <p:pic>
        <p:nvPicPr>
          <p:cNvPr id="7" name="Billede 6">
            <a:extLst>
              <a:ext uri="{FF2B5EF4-FFF2-40B4-BE49-F238E27FC236}">
                <a16:creationId xmlns:a16="http://schemas.microsoft.com/office/drawing/2014/main" id="{B23DEEFD-C3B1-4D54-AE19-D81746AD876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01448" y="6009541"/>
            <a:ext cx="1189104" cy="7567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894658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01448" y="6009541"/>
            <a:ext cx="1189104" cy="756702"/>
          </a:xfrm>
          <a:prstGeom prst="rect">
            <a:avLst/>
          </a:prstGeom>
        </p:spPr>
      </p:pic>
      <p:sp>
        <p:nvSpPr>
          <p:cNvPr id="4" name="Tekstfelt 3"/>
          <p:cNvSpPr txBox="1"/>
          <p:nvPr/>
        </p:nvSpPr>
        <p:spPr>
          <a:xfrm>
            <a:off x="235131" y="302359"/>
            <a:ext cx="11765279" cy="48682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o-FO" sz="4500" b="1" dirty="0">
                <a:solidFill>
                  <a:schemeClr val="tx2"/>
                </a:solidFill>
                <a:latin typeface="+mj-lt"/>
              </a:rPr>
              <a:t>SETURSAMANSHOW</a:t>
            </a:r>
          </a:p>
          <a:p>
            <a:pPr algn="ctr"/>
            <a:endParaRPr lang="fo-FO" sz="3000" b="1" dirty="0">
              <a:solidFill>
                <a:schemeClr val="tx2"/>
              </a:solidFill>
              <a:latin typeface="+mj-lt"/>
            </a:endParaRPr>
          </a:p>
          <a:p>
            <a:pPr algn="ctr"/>
            <a:r>
              <a:rPr lang="fo-FO" sz="3000" b="1" dirty="0">
                <a:solidFill>
                  <a:schemeClr val="tx2"/>
                </a:solidFill>
                <a:latin typeface="+mj-lt"/>
              </a:rPr>
              <a:t>FRÍGGJADAGIN 23. AUGUST KL. 20</a:t>
            </a:r>
          </a:p>
          <a:p>
            <a:pPr algn="ctr"/>
            <a:endParaRPr lang="fo-FO" sz="3000" b="1" dirty="0">
              <a:solidFill>
                <a:schemeClr val="tx2"/>
              </a:solidFill>
              <a:latin typeface="+mj-lt"/>
            </a:endParaRPr>
          </a:p>
          <a:p>
            <a:pPr algn="ctr"/>
            <a:r>
              <a:rPr lang="fo-FO" sz="3000" b="1" dirty="0">
                <a:solidFill>
                  <a:schemeClr val="tx2"/>
                </a:solidFill>
                <a:latin typeface="+mj-lt"/>
              </a:rPr>
              <a:t>Í REINSARÍNUM</a:t>
            </a:r>
          </a:p>
          <a:p>
            <a:pPr algn="ctr"/>
            <a:endParaRPr lang="fo-FO" sz="1500" b="1" dirty="0">
              <a:solidFill>
                <a:schemeClr val="tx2"/>
              </a:solidFill>
              <a:latin typeface="+mj-lt"/>
            </a:endParaRPr>
          </a:p>
          <a:p>
            <a:pPr algn="ctr">
              <a:lnSpc>
                <a:spcPct val="150000"/>
              </a:lnSpc>
            </a:pPr>
            <a:r>
              <a:rPr lang="fo-FO" sz="3000" b="1" dirty="0" err="1">
                <a:solidFill>
                  <a:schemeClr val="tx2"/>
                </a:solidFill>
                <a:latin typeface="+mj-lt"/>
              </a:rPr>
              <a:t>SETURSKVISS</a:t>
            </a:r>
            <a:r>
              <a:rPr lang="fo-FO" sz="3000" i="1" dirty="0">
                <a:solidFill>
                  <a:schemeClr val="tx2"/>
                </a:solidFill>
                <a:latin typeface="+mj-lt"/>
              </a:rPr>
              <a:t> SVEIGGJ-ferðaseðlar frá Atlantic Airways</a:t>
            </a:r>
          </a:p>
          <a:p>
            <a:pPr algn="ctr">
              <a:lnSpc>
                <a:spcPct val="150000"/>
              </a:lnSpc>
            </a:pPr>
            <a:r>
              <a:rPr lang="fo-FO" sz="3000" b="1" dirty="0">
                <a:solidFill>
                  <a:schemeClr val="tx2"/>
                </a:solidFill>
                <a:latin typeface="+mj-lt"/>
              </a:rPr>
              <a:t>SAKARIS FRAMFØRIR</a:t>
            </a:r>
          </a:p>
          <a:p>
            <a:pPr algn="ctr">
              <a:lnSpc>
                <a:spcPct val="150000"/>
              </a:lnSpc>
            </a:pPr>
            <a:r>
              <a:rPr lang="fo-FO" sz="3000" b="1" dirty="0">
                <a:solidFill>
                  <a:schemeClr val="tx2"/>
                </a:solidFill>
                <a:latin typeface="+mj-lt"/>
              </a:rPr>
              <a:t>FELAGSSANGUR</a:t>
            </a:r>
          </a:p>
        </p:txBody>
      </p:sp>
    </p:spTree>
    <p:extLst>
      <p:ext uri="{BB962C8B-B14F-4D97-AF65-F5344CB8AC3E}">
        <p14:creationId xmlns:p14="http://schemas.microsoft.com/office/powerpoint/2010/main" val="17421333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Billedresultat for selfie">
            <a:extLst>
              <a:ext uri="{FF2B5EF4-FFF2-40B4-BE49-F238E27FC236}">
                <a16:creationId xmlns:a16="http://schemas.microsoft.com/office/drawing/2014/main" id="{984D46DD-AFF8-1A64-EBD3-A8FF113ADE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1597" y="2659885"/>
            <a:ext cx="2905125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Billedresultat for selfie">
            <a:extLst>
              <a:ext uri="{FF2B5EF4-FFF2-40B4-BE49-F238E27FC236}">
                <a16:creationId xmlns:a16="http://schemas.microsoft.com/office/drawing/2014/main" id="{6DCCE6C1-845A-2C71-C280-603E3A105D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1063" y="2490788"/>
            <a:ext cx="2809875" cy="1876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Passfoto | Portfolio">
            <a:extLst>
              <a:ext uri="{FF2B5EF4-FFF2-40B4-BE49-F238E27FC236}">
                <a16:creationId xmlns:a16="http://schemas.microsoft.com/office/drawing/2014/main" id="{BD19C31F-82B9-6971-1674-03EF5AAB14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99793" y="1829203"/>
            <a:ext cx="1935640" cy="29034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Wrong Cross PNG, SVG Clip art for Web - Download Clip Art, PNG Icon Arts">
            <a:extLst>
              <a:ext uri="{FF2B5EF4-FFF2-40B4-BE49-F238E27FC236}">
                <a16:creationId xmlns:a16="http://schemas.microsoft.com/office/drawing/2014/main" id="{C64F4945-8D30-3C12-B278-185A1BE3ADF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5813" y="4732664"/>
            <a:ext cx="1166870" cy="11668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10" descr="Wrong Cross PNG, SVG Clip art for Web - Download Clip Art, PNG Icon Arts">
            <a:extLst>
              <a:ext uri="{FF2B5EF4-FFF2-40B4-BE49-F238E27FC236}">
                <a16:creationId xmlns:a16="http://schemas.microsoft.com/office/drawing/2014/main" id="{B23316C3-969B-64C1-4D2B-E6BB5AB67F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2565" y="4732664"/>
            <a:ext cx="1166870" cy="11668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Photo Editing">
            <a:extLst>
              <a:ext uri="{FF2B5EF4-FFF2-40B4-BE49-F238E27FC236}">
                <a16:creationId xmlns:a16="http://schemas.microsoft.com/office/drawing/2014/main" id="{E5F32514-8642-AA43-9A68-098853BB79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06572" y="4655058"/>
            <a:ext cx="1322082" cy="13220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kstfelt 5">
            <a:extLst>
              <a:ext uri="{FF2B5EF4-FFF2-40B4-BE49-F238E27FC236}">
                <a16:creationId xmlns:a16="http://schemas.microsoft.com/office/drawing/2014/main" id="{1B37E003-2A31-434D-5082-C8CCB198E185}"/>
              </a:ext>
            </a:extLst>
          </p:cNvPr>
          <p:cNvSpPr txBox="1"/>
          <p:nvPr/>
        </p:nvSpPr>
        <p:spPr>
          <a:xfrm>
            <a:off x="3024073" y="494782"/>
            <a:ext cx="6097836" cy="17081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o-FO" sz="3500" b="1" dirty="0">
                <a:solidFill>
                  <a:schemeClr val="tx2"/>
                </a:solidFill>
                <a:latin typeface="+mj-lt"/>
              </a:rPr>
              <a:t>MINST TIL MYNDINA!</a:t>
            </a:r>
          </a:p>
          <a:p>
            <a:pPr algn="ctr"/>
            <a:endParaRPr lang="fo-FO" sz="3500" b="1" dirty="0">
              <a:solidFill>
                <a:schemeClr val="tx2"/>
              </a:solidFill>
              <a:latin typeface="+mj-lt"/>
            </a:endParaRPr>
          </a:p>
          <a:p>
            <a:pPr algn="ctr"/>
            <a:r>
              <a:rPr lang="fo-FO" sz="3500" b="1" dirty="0">
                <a:solidFill>
                  <a:schemeClr val="tx2"/>
                </a:solidFill>
                <a:latin typeface="+mj-lt"/>
              </a:rPr>
              <a:t>Send til </a:t>
            </a:r>
            <a:r>
              <a:rPr lang="fo-FO" sz="3500" b="1" dirty="0" err="1">
                <a:solidFill>
                  <a:schemeClr val="tx2"/>
                </a:solidFill>
                <a:latin typeface="+mj-lt"/>
              </a:rPr>
              <a:t>LSS</a:t>
            </a:r>
            <a:r>
              <a:rPr lang="fo-FO" sz="3500" b="1" dirty="0">
                <a:solidFill>
                  <a:schemeClr val="tx2"/>
                </a:solidFill>
                <a:latin typeface="+mj-lt"/>
              </a:rPr>
              <a:t>@</a:t>
            </a:r>
            <a:r>
              <a:rPr lang="fo-FO" sz="3500" b="1" dirty="0" err="1">
                <a:solidFill>
                  <a:schemeClr val="tx2"/>
                </a:solidFill>
                <a:latin typeface="+mj-lt"/>
              </a:rPr>
              <a:t>setur.fo</a:t>
            </a:r>
            <a:endParaRPr lang="fo-FO" sz="3500" b="1" dirty="0">
              <a:solidFill>
                <a:schemeClr val="tx2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2063709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622854" y="0"/>
            <a:ext cx="9144000" cy="2387600"/>
          </a:xfrm>
        </p:spPr>
        <p:txBody>
          <a:bodyPr/>
          <a:lstStyle/>
          <a:p>
            <a:r>
              <a:rPr lang="fo-FO" b="1" dirty="0">
                <a:solidFill>
                  <a:schemeClr val="tx2"/>
                </a:solidFill>
              </a:rPr>
              <a:t>Vælkomin á Setrið</a:t>
            </a:r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706561" y="3343442"/>
            <a:ext cx="9144000" cy="1655762"/>
          </a:xfrm>
        </p:spPr>
        <p:txBody>
          <a:bodyPr/>
          <a:lstStyle/>
          <a:p>
            <a:r>
              <a:rPr lang="fo-FO" b="1" dirty="0">
                <a:solidFill>
                  <a:schemeClr val="tx2"/>
                </a:solidFill>
                <a:latin typeface="+mj-lt"/>
              </a:rPr>
              <a:t>RÍS OG RÓS VÆLKOMIN! </a:t>
            </a:r>
            <a:r>
              <a:rPr lang="fo-FO" b="1" dirty="0">
                <a:solidFill>
                  <a:schemeClr val="tx2"/>
                </a:solidFill>
                <a:latin typeface="+mj-lt"/>
                <a:sym typeface="Wingdings" panose="05000000000000000000" pitchFamily="2" charset="2"/>
              </a:rPr>
              <a:t>:)</a:t>
            </a:r>
          </a:p>
          <a:p>
            <a:endParaRPr lang="fo-FO" b="1" dirty="0">
              <a:solidFill>
                <a:schemeClr val="tx2"/>
              </a:solidFill>
              <a:latin typeface="+mj-lt"/>
              <a:sym typeface="Wingdings" panose="05000000000000000000" pitchFamily="2" charset="2"/>
            </a:endParaRPr>
          </a:p>
          <a:p>
            <a:r>
              <a:rPr lang="fo-FO" sz="3000" b="1" dirty="0">
                <a:solidFill>
                  <a:schemeClr val="tx2"/>
                </a:solidFill>
                <a:latin typeface="+mj-lt"/>
                <a:sym typeface="Wingdings" panose="05000000000000000000" pitchFamily="2" charset="2"/>
              </a:rPr>
              <a:t>LSS@setur.fo </a:t>
            </a:r>
            <a:endParaRPr lang="fo-FO" sz="3000" b="1" dirty="0">
              <a:solidFill>
                <a:schemeClr val="tx2"/>
              </a:solidFill>
              <a:latin typeface="+mj-lt"/>
            </a:endParaRPr>
          </a:p>
        </p:txBody>
      </p:sp>
      <p:pic>
        <p:nvPicPr>
          <p:cNvPr id="4" name="Billed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9648" y="5175421"/>
            <a:ext cx="2370412" cy="15084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33819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17508</TotalTime>
  <Words>227</Words>
  <Application>Microsoft Office PowerPoint</Application>
  <PresentationFormat>Widescreen</PresentationFormat>
  <Paragraphs>58</Paragraphs>
  <Slides>9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Office-tema</vt:lpstr>
      <vt:lpstr>Vælkomin á Fróðskaparsetrið</vt:lpstr>
      <vt:lpstr>Setrið – Hvørji eru vit?</vt:lpstr>
      <vt:lpstr>Árgangur 2024</vt:lpstr>
      <vt:lpstr>Árgangur 2024</vt:lpstr>
      <vt:lpstr>Tað praktiska</vt:lpstr>
      <vt:lpstr>Kunnandi dagur</vt:lpstr>
      <vt:lpstr>PowerPoint-præsentation</vt:lpstr>
      <vt:lpstr>PowerPoint-præsentation</vt:lpstr>
      <vt:lpstr>Vælkomin á Setrið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Vælkomin á Fróðskaparsetrið</dc:title>
  <dc:creator>Rannvá Dávadóttir</dc:creator>
  <cp:lastModifiedBy>Rannvá Dávadóttir</cp:lastModifiedBy>
  <cp:revision>33</cp:revision>
  <dcterms:created xsi:type="dcterms:W3CDTF">2020-08-11T21:51:19Z</dcterms:created>
  <dcterms:modified xsi:type="dcterms:W3CDTF">2024-08-19T06:57:56Z</dcterms:modified>
</cp:coreProperties>
</file>